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51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B5900-B696-498B-880B-5A682CA5B03D}" type="datetimeFigureOut">
              <a:rPr lang="en-US" smtClean="0"/>
              <a:pPr/>
              <a:t>7/20/2012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CCFC2-4F8C-430B-82B6-9545E2A2D4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B5900-B696-498B-880B-5A682CA5B03D}" type="datetimeFigureOut">
              <a:rPr lang="en-US" smtClean="0"/>
              <a:pPr/>
              <a:t>7/20/2012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CCFC2-4F8C-430B-82B6-9545E2A2D4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B5900-B696-498B-880B-5A682CA5B03D}" type="datetimeFigureOut">
              <a:rPr lang="en-US" smtClean="0"/>
              <a:pPr/>
              <a:t>7/20/2012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CCFC2-4F8C-430B-82B6-9545E2A2D4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B5900-B696-498B-880B-5A682CA5B03D}" type="datetimeFigureOut">
              <a:rPr lang="en-US" smtClean="0"/>
              <a:pPr/>
              <a:t>7/20/2012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CCFC2-4F8C-430B-82B6-9545E2A2D4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B5900-B696-498B-880B-5A682CA5B03D}" type="datetimeFigureOut">
              <a:rPr lang="en-US" smtClean="0"/>
              <a:pPr/>
              <a:t>7/20/2012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CCFC2-4F8C-430B-82B6-9545E2A2D4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B5900-B696-498B-880B-5A682CA5B03D}" type="datetimeFigureOut">
              <a:rPr lang="en-US" smtClean="0"/>
              <a:pPr/>
              <a:t>7/20/2012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CCFC2-4F8C-430B-82B6-9545E2A2D4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B5900-B696-498B-880B-5A682CA5B03D}" type="datetimeFigureOut">
              <a:rPr lang="en-US" smtClean="0"/>
              <a:pPr/>
              <a:t>7/20/2012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CCFC2-4F8C-430B-82B6-9545E2A2D4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B5900-B696-498B-880B-5A682CA5B03D}" type="datetimeFigureOut">
              <a:rPr lang="en-US" smtClean="0"/>
              <a:pPr/>
              <a:t>7/20/2012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CCFC2-4F8C-430B-82B6-9545E2A2D4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B5900-B696-498B-880B-5A682CA5B03D}" type="datetimeFigureOut">
              <a:rPr lang="en-US" smtClean="0"/>
              <a:pPr/>
              <a:t>7/20/2012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CCFC2-4F8C-430B-82B6-9545E2A2D4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B5900-B696-498B-880B-5A682CA5B03D}" type="datetimeFigureOut">
              <a:rPr lang="en-US" smtClean="0"/>
              <a:pPr/>
              <a:t>7/20/2012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CCFC2-4F8C-430B-82B6-9545E2A2D4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B5900-B696-498B-880B-5A682CA5B03D}" type="datetimeFigureOut">
              <a:rPr lang="en-US" smtClean="0"/>
              <a:pPr/>
              <a:t>7/20/2012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CCFC2-4F8C-430B-82B6-9545E2A2D4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EB5900-B696-498B-880B-5A682CA5B03D}" type="datetimeFigureOut">
              <a:rPr lang="en-US" smtClean="0"/>
              <a:pPr/>
              <a:t>7/20/2012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ACCFC2-4F8C-430B-82B6-9545E2A2D4B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creativecommons.org/licenses/by-nc-nd/3.0/deed.en_US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i="1" dirty="0" smtClean="0">
                <a:solidFill>
                  <a:srgbClr val="C00000"/>
                </a:solidFill>
              </a:rPr>
              <a:t>Insert Name of Insect</a:t>
            </a:r>
            <a:endParaRPr lang="en-US" i="1" dirty="0">
              <a:solidFill>
                <a:srgbClr val="C0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57600"/>
            <a:ext cx="6400800" cy="17526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Researched by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____________________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52400" y="6096000"/>
            <a:ext cx="8763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smtClean="0"/>
              <a:t>This work is licensed under a </a:t>
            </a:r>
            <a:r>
              <a:rPr lang="en-US" dirty="0" smtClean="0">
                <a:hlinkClick r:id="rId2"/>
              </a:rPr>
              <a:t>Creative Commons Attribution-</a:t>
            </a:r>
            <a:r>
              <a:rPr lang="en-US" dirty="0" err="1" smtClean="0">
                <a:hlinkClick r:id="rId2"/>
              </a:rPr>
              <a:t>NonCommercial</a:t>
            </a:r>
            <a:r>
              <a:rPr lang="en-US" dirty="0" smtClean="0">
                <a:hlinkClick r:id="rId2"/>
              </a:rPr>
              <a:t>-</a:t>
            </a:r>
            <a:r>
              <a:rPr lang="en-US" dirty="0" err="1" smtClean="0">
                <a:hlinkClick r:id="rId2"/>
              </a:rPr>
              <a:t>NoDerivs</a:t>
            </a:r>
            <a:r>
              <a:rPr lang="en-US" dirty="0" smtClean="0">
                <a:hlinkClick r:id="rId2"/>
              </a:rPr>
              <a:t> 3.0 </a:t>
            </a:r>
            <a:r>
              <a:rPr lang="en-US" dirty="0" err="1" smtClean="0">
                <a:hlinkClick r:id="rId2"/>
              </a:rPr>
              <a:t>Unported</a:t>
            </a:r>
            <a:r>
              <a:rPr lang="en-US" dirty="0" smtClean="0">
                <a:hlinkClick r:id="rId2"/>
              </a:rPr>
              <a:t> License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1026" name="Picture 2" descr="Creative Commons Licens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38600" y="5715000"/>
            <a:ext cx="838200" cy="2952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Glossary</a:t>
            </a:r>
            <a:endParaRPr lang="en-US" b="1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 bullets to put vocabulary and definitions in alphabetical order in this glossary.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About the Author</a:t>
            </a:r>
            <a:endParaRPr lang="en-US" b="1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Insert a picture of yourself.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Use complete sentences to tell the reader about yourself</a:t>
            </a:r>
            <a:r>
              <a:rPr lang="en-US" smtClean="0"/>
              <a:t>.  </a:t>
            </a:r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__________s look </a:t>
            </a:r>
            <a:r>
              <a:rPr lang="en-US" b="1" dirty="0"/>
              <a:t>l</a:t>
            </a:r>
            <a:r>
              <a:rPr lang="en-US" b="1" dirty="0" smtClean="0"/>
              <a:t>ike </a:t>
            </a:r>
            <a:r>
              <a:rPr lang="en-US" b="1" dirty="0"/>
              <a:t>t</a:t>
            </a:r>
            <a:r>
              <a:rPr lang="en-US" b="1" dirty="0" smtClean="0"/>
              <a:t>his</a:t>
            </a:r>
            <a:endParaRPr lang="en-US" b="1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Insert and label a picture of your insect here.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Use complete sentences to describe your insect here.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The habitat of a __________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Insert a picture of the insect’s habitat.  Include labels if needed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Use complete sentences to describe the insect’s habitat.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___________s like </a:t>
            </a:r>
            <a:r>
              <a:rPr lang="en-US" b="1" dirty="0"/>
              <a:t>t</a:t>
            </a:r>
            <a:r>
              <a:rPr lang="en-US" b="1" dirty="0" smtClean="0"/>
              <a:t>o </a:t>
            </a:r>
            <a:r>
              <a:rPr lang="en-US" b="1" dirty="0"/>
              <a:t>e</a:t>
            </a:r>
            <a:r>
              <a:rPr lang="en-US" b="1" dirty="0" smtClean="0"/>
              <a:t>at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Insert a picture of the food your insect consumes.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Use complete sentences to describe what the insect eats and if needed, how it eats.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Sometimes ________ gets eaten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Insert a picture of the insect’s predator.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Use complete sentences to describe what happens when the insect becomes the prey.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The Lifecycle of a ____________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Insert or create a diagram of the insect’s life cycle.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Use complete sentences to describe the stages of the insect’s lifecycle.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Where in the World?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Insert a world map and mark the locations that the insect can be found.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Use complete sentences to name the country or continent where the insect can be found.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Did you know . . .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Insert any picture of the insect that you found fascinating.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Use complete sentences to tell about the interesting fact.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WOW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Insert a picture or drawing that matches your WOW fact.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Use complete sentences to tell the reader the information that wowed you.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278</Words>
  <Application>Microsoft Office PowerPoint</Application>
  <PresentationFormat>On-screen Show (4:3)</PresentationFormat>
  <Paragraphs>33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Insert Name of Insect</vt:lpstr>
      <vt:lpstr>__________s look like this</vt:lpstr>
      <vt:lpstr>The habitat of a __________</vt:lpstr>
      <vt:lpstr>___________s like to eat</vt:lpstr>
      <vt:lpstr>Sometimes ________ gets eaten</vt:lpstr>
      <vt:lpstr>The Lifecycle of a ____________</vt:lpstr>
      <vt:lpstr>Where in the World?</vt:lpstr>
      <vt:lpstr>Did you know . . .</vt:lpstr>
      <vt:lpstr>WOW</vt:lpstr>
      <vt:lpstr>Glossary</vt:lpstr>
      <vt:lpstr>About the Author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Insert Name of Insect</dc:title>
  <dc:creator>Christine</dc:creator>
  <cp:lastModifiedBy>Christine</cp:lastModifiedBy>
  <cp:revision>4</cp:revision>
  <dcterms:created xsi:type="dcterms:W3CDTF">2012-07-17T21:12:59Z</dcterms:created>
  <dcterms:modified xsi:type="dcterms:W3CDTF">2012-07-20T16:28:26Z</dcterms:modified>
</cp:coreProperties>
</file>